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4" r:id="rId11"/>
    <p:sldId id="266" r:id="rId12"/>
    <p:sldId id="265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79" r:id="rId25"/>
    <p:sldId id="270" r:id="rId26"/>
    <p:sldId id="281" r:id="rId27"/>
    <p:sldId id="296" r:id="rId28"/>
    <p:sldId id="284" r:id="rId29"/>
    <p:sldId id="289" r:id="rId30"/>
    <p:sldId id="283" r:id="rId31"/>
    <p:sldId id="282" r:id="rId32"/>
    <p:sldId id="290" r:id="rId33"/>
    <p:sldId id="291" r:id="rId34"/>
    <p:sldId id="293" r:id="rId35"/>
    <p:sldId id="292" r:id="rId36"/>
    <p:sldId id="294" r:id="rId37"/>
    <p:sldId id="298" r:id="rId38"/>
    <p:sldId id="299" r:id="rId39"/>
    <p:sldId id="297" r:id="rId40"/>
    <p:sldId id="302" r:id="rId41"/>
    <p:sldId id="300" r:id="rId42"/>
    <p:sldId id="301" r:id="rId4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42"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81" d="100"/>
          <a:sy n="81" d="100"/>
        </p:scale>
        <p:origin x="1502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47B4-3BBE-487F-BBE4-68ADBE584E21}" type="datetimeFigureOut">
              <a:rPr lang="pl-PL" smtClean="0"/>
              <a:pPr/>
              <a:t>07.11.2022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C28BE-71E6-4FF8-99B9-CE8FB4A72B1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  <p:transition spd="med" advClick="0" advTm="4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47B4-3BBE-487F-BBE4-68ADBE584E21}" type="datetimeFigureOut">
              <a:rPr lang="pl-PL" smtClean="0"/>
              <a:pPr/>
              <a:t>07.11.2022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C28BE-71E6-4FF8-99B9-CE8FB4A72B1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4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47B4-3BBE-487F-BBE4-68ADBE584E21}" type="datetimeFigureOut">
              <a:rPr lang="pl-PL" smtClean="0"/>
              <a:pPr/>
              <a:t>07.11.2022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C28BE-71E6-4FF8-99B9-CE8FB4A72B1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4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47B4-3BBE-487F-BBE4-68ADBE584E21}" type="datetimeFigureOut">
              <a:rPr lang="pl-PL" smtClean="0"/>
              <a:pPr/>
              <a:t>07.11.2022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C28BE-71E6-4FF8-99B9-CE8FB4A72B1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4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47B4-3BBE-487F-BBE4-68ADBE584E21}" type="datetimeFigureOut">
              <a:rPr lang="pl-PL" smtClean="0"/>
              <a:pPr/>
              <a:t>07.11.2022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49C28BE-71E6-4FF8-99B9-CE8FB4A72B1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4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47B4-3BBE-487F-BBE4-68ADBE584E21}" type="datetimeFigureOut">
              <a:rPr lang="pl-PL" smtClean="0"/>
              <a:pPr/>
              <a:t>07.11.2022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C28BE-71E6-4FF8-99B9-CE8FB4A72B1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4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47B4-3BBE-487F-BBE4-68ADBE584E21}" type="datetimeFigureOut">
              <a:rPr lang="pl-PL" smtClean="0"/>
              <a:pPr/>
              <a:t>07.11.2022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C28BE-71E6-4FF8-99B9-CE8FB4A72B1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4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47B4-3BBE-487F-BBE4-68ADBE584E21}" type="datetimeFigureOut">
              <a:rPr lang="pl-PL" smtClean="0"/>
              <a:pPr/>
              <a:t>07.11.2022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C28BE-71E6-4FF8-99B9-CE8FB4A72B1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4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47B4-3BBE-487F-BBE4-68ADBE584E21}" type="datetimeFigureOut">
              <a:rPr lang="pl-PL" smtClean="0"/>
              <a:pPr/>
              <a:t>07.11.2022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C28BE-71E6-4FF8-99B9-CE8FB4A72B1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4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47B4-3BBE-487F-BBE4-68ADBE584E21}" type="datetimeFigureOut">
              <a:rPr lang="pl-PL" smtClean="0"/>
              <a:pPr/>
              <a:t>07.11.2022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C28BE-71E6-4FF8-99B9-CE8FB4A72B1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4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47B4-3BBE-487F-BBE4-68ADBE584E21}" type="datetimeFigureOut">
              <a:rPr lang="pl-PL" smtClean="0"/>
              <a:pPr/>
              <a:t>07.11.2022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C28BE-71E6-4FF8-99B9-CE8FB4A72B1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4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7FF47B4-3BBE-487F-BBE4-68ADBE584E21}" type="datetimeFigureOut">
              <a:rPr lang="pl-PL" smtClean="0"/>
              <a:pPr/>
              <a:t>07.11.2022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49C28BE-71E6-4FF8-99B9-CE8FB4A72B1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 spd="med" advClick="0" advTm="4000">
    <p:dissolve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080119"/>
          </a:xfrm>
        </p:spPr>
        <p:txBody>
          <a:bodyPr/>
          <a:lstStyle/>
          <a:p>
            <a:r>
              <a:rPr lang="pl-PL" b="1" i="1" dirty="0">
                <a:solidFill>
                  <a:schemeClr val="bg1"/>
                </a:solidFill>
                <a:latin typeface="Monotype Corsiva" pitchFamily="66" charset="0"/>
              </a:rPr>
              <a:t>Od Trójki do Trójki 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67544" y="1628800"/>
            <a:ext cx="3024336" cy="1080120"/>
          </a:xfrm>
        </p:spPr>
        <p:txBody>
          <a:bodyPr>
            <a:normAutofit/>
          </a:bodyPr>
          <a:lstStyle/>
          <a:p>
            <a:r>
              <a:rPr lang="pl-PL" sz="3200" b="1" i="1" dirty="0">
                <a:solidFill>
                  <a:schemeClr val="bg1"/>
                </a:solidFill>
                <a:latin typeface="Monotype Corsiva" pitchFamily="66" charset="0"/>
              </a:rPr>
              <a:t>1972 - 2022</a:t>
            </a:r>
          </a:p>
        </p:txBody>
      </p:sp>
      <p:pic>
        <p:nvPicPr>
          <p:cNvPr id="1026" name="Picture 2" descr="F:\2022_07 do albumu na 50-lecie\20220708_1119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484784"/>
            <a:ext cx="4788024" cy="3591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Mariola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068960"/>
            <a:ext cx="5000756" cy="3317168"/>
          </a:xfrm>
          <a:prstGeom prst="rect">
            <a:avLst/>
          </a:prstGeom>
          <a:ln w="1143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4000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F:\2022_07 do albumu na 50-lecie\20220708_1024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708920"/>
            <a:ext cx="5232581" cy="3924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F:\2022_07 do albumu na 50-lecie\20220708_1023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5292080" cy="3969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4000">
    <p:pull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F:\2022_07 do albumu na 50-lecie\20220713_0957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564904"/>
            <a:ext cx="5436096" cy="4077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66" name="Picture 2" descr="F:\2022_07 do albumu na 50-lecie\20220713_0949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5136571" cy="3852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4000">
    <p:pull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F:\2022_07 do albumu na 50-lecie\20220713_0937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5304589" cy="3978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2" name="Picture 2" descr="F:\2022_07 do albumu na 50-lecie\20220713_0937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780928"/>
            <a:ext cx="5004048" cy="3753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4000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2022_07 do albumu na 50-lecie\20220713_0937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3960440" cy="41310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291" name="Picture 3" descr="F:\2022_07 do albumu na 50-lecie\20220713_1004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88640"/>
            <a:ext cx="3960440" cy="4248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292" name="Picture 4" descr="F:\2022_07 do albumu na 50-lecie\20220713_0957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4365104"/>
            <a:ext cx="5976664" cy="24928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4000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  <a:latin typeface="Monotype Corsiva" pitchFamily="66" charset="0"/>
              </a:rPr>
              <a:t>Gimnazjum</a:t>
            </a:r>
          </a:p>
        </p:txBody>
      </p:sp>
      <p:pic>
        <p:nvPicPr>
          <p:cNvPr id="14338" name="Picture 2" descr="F:\2022_07 do albumu na 50-lecie\20220708_1049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96752"/>
            <a:ext cx="6948264" cy="5211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4000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2022_07 do albumu na 50-lecie\20220708_105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4000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2022_07 do albumu na 50-lecie\20220708_105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5580112" cy="4185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F:\2022_07 do albumu na 50-lecie\20220708_1129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636912"/>
            <a:ext cx="5376597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4000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2022_07 do albumu na 50-lecie\20220711_1727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88640"/>
            <a:ext cx="4379978" cy="3284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412" name="Picture 4" descr="F:\2022_07 do albumu na 50-lecie\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73016"/>
            <a:ext cx="5467204" cy="3078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411" name="Picture 3" descr="F:\2022_07 do albumu na 50-lecie\członkowie klubu z opiekunką i uczestnikami Akcji III Mo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3640" y="620688"/>
            <a:ext cx="3240360" cy="58292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4000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:\2022_07 do albumu na 50-lecie\IMG_12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0"/>
            <a:ext cx="7056276" cy="3717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F:\2022_07 do albumu na 50-lecie\DSC_0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2432" y="3861048"/>
            <a:ext cx="4531568" cy="2736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 descr="F:\2022_07 do albumu na 50-lecie\kioo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7032"/>
            <a:ext cx="460851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4000">
    <p:pull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2022_07 do albumu na 50-lecie\P10123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708920"/>
            <a:ext cx="5112568" cy="3834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F:\2022_07 do albumu na 50-lecie\P10119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956043" cy="36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4000">
    <p:pull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bg1"/>
                </a:solidFill>
                <a:latin typeface="Monotype Corsiva" pitchFamily="66" charset="0"/>
              </a:rPr>
              <a:t>Są miejsca, czasy i ludzie, </a:t>
            </a:r>
            <a:br>
              <a:rPr lang="pl-PL" b="1" dirty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pl-PL" b="1" dirty="0">
                <a:solidFill>
                  <a:schemeClr val="bg1"/>
                </a:solidFill>
                <a:latin typeface="Monotype Corsiva" pitchFamily="66" charset="0"/>
              </a:rPr>
              <a:t>których się nie zapomina …</a:t>
            </a:r>
          </a:p>
        </p:txBody>
      </p:sp>
      <p:pic>
        <p:nvPicPr>
          <p:cNvPr id="2050" name="Picture 2" descr="F:\2022_07 do albumu na 50-lecie\20220708_100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3543857" cy="4941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F:\2022_07 do albumu na 50-lecie\20220708_1022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132856"/>
            <a:ext cx="45720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4000"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2022_07 do albumu na 50-lecie\P1017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4000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2022_07 do albumu na 50-lecie\_MG_25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5184576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F:\2022_07 do albumu na 50-lecie\_MG_25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492896"/>
            <a:ext cx="6084168" cy="4056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4000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22_07 do albumu na 50-lecie\_MG_25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620688"/>
            <a:ext cx="3659899" cy="5489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F:\2022_07 do albumu na 50-lecie\_MG_25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9"/>
            <a:ext cx="4752528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4000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2022_07 do albumu na 50-lecie\20220713_0936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412427" cy="63093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4000">
    <p:pull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2022_07 do albumu na 50-lecie\10304973.294753864026346.110559009623780769.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4000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2022_07 do albumu na 50-lecie\20220708_101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5004048" cy="3753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 descr="F:\2022_07 do albumu na 50-lecie\20220708_1057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348880"/>
            <a:ext cx="6300192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4000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50904" cy="1143000"/>
          </a:xfrm>
        </p:spPr>
        <p:txBody>
          <a:bodyPr/>
          <a:lstStyle/>
          <a:p>
            <a:r>
              <a:rPr lang="pl-PL" b="1" dirty="0">
                <a:solidFill>
                  <a:schemeClr val="bg1"/>
                </a:solidFill>
                <a:latin typeface="Monotype Corsiva" pitchFamily="66" charset="0"/>
              </a:rPr>
              <a:t>Nowa Trójka</a:t>
            </a:r>
          </a:p>
        </p:txBody>
      </p:sp>
      <p:pic>
        <p:nvPicPr>
          <p:cNvPr id="4" name="Picture 3" descr="C:\Users\Mariola\Desktop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0"/>
            <a:ext cx="3078088" cy="3097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s://external-vie1-1.xx.fbcdn.net/safe_image.php?d=AQAvQ0h9qvyFM6Rv&amp;w=540&amp;h=282&amp;url=https%3A%2F%2Fi.ytimg.com%2Fvi%2FZlbBzpfxkJ0%2Fmaxresdefault.jpg&amp;cfs=1&amp;upscale=1&amp;fallback=news_d_placeholder_publisher&amp;_nc_hash=AQBNgWQ3cMV2sr4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708920"/>
            <a:ext cx="6099774" cy="37444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143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4000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:\ZDJĘCIA ROK SZKOLNY 2018_2019\2019_1_29 bal karnawałowy\DSC025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3960440" cy="2544807"/>
          </a:xfrm>
          <a:prstGeom prst="rect">
            <a:avLst/>
          </a:prstGeom>
          <a:ln w="1143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6803" name="Picture 3" descr="F:\ZDJĘCIA ROK SZKOLNY 2018_2019\2019_1_29 bal karnawałowy\DSC025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04664"/>
            <a:ext cx="3787018" cy="2520280"/>
          </a:xfrm>
          <a:prstGeom prst="rect">
            <a:avLst/>
          </a:prstGeom>
          <a:ln w="1143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6805" name="Picture 5" descr="F:\ZDJĘCIA ROK SZKOLNY 2018_2019\2019_1_29 bal karnawałowy\DSC026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212976"/>
            <a:ext cx="4003419" cy="2664296"/>
          </a:xfrm>
          <a:prstGeom prst="rect">
            <a:avLst/>
          </a:prstGeom>
          <a:ln w="1143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6809" name="Picture 9" descr="Brak dostępnego opisu zdjęcia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620688"/>
            <a:ext cx="2376264" cy="4536504"/>
          </a:xfrm>
          <a:prstGeom prst="rect">
            <a:avLst/>
          </a:prstGeom>
          <a:ln w="1143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6804" name="Picture 4" descr="F:\ZDJĘCIA ROK SZKOLNY 2018_2019\2019_1_29 bal karnawałowy\DSC025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789040"/>
            <a:ext cx="3921690" cy="2682650"/>
          </a:xfrm>
          <a:prstGeom prst="rect">
            <a:avLst/>
          </a:prstGeom>
          <a:ln w="1143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4000"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:\ZDJĘCIA ROK SZKOLNY 2018_2019\2_2019 dni otwarte\DSC02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4454496" cy="2514171"/>
          </a:xfrm>
          <a:prstGeom prst="rect">
            <a:avLst/>
          </a:prstGeom>
          <a:ln w="1143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0179" name="Picture 3" descr="F:\ZDJĘCIA ROK SZKOLNY 2018_2019\2_2019 dni otwarte\Nowy folder\DSC02737 (Copy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429000"/>
            <a:ext cx="4434031" cy="2689360"/>
          </a:xfrm>
          <a:prstGeom prst="rect">
            <a:avLst/>
          </a:prstGeom>
          <a:ln w="1143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0180" name="Picture 4" descr="F:\ZDJĘCIA ROK SZKOLNY 2018_2019\2_2019 dni otwarte\Nowy folder\DSC02769 (Copy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700808"/>
            <a:ext cx="4104456" cy="3384376"/>
          </a:xfrm>
          <a:prstGeom prst="rect">
            <a:avLst/>
          </a:prstGeom>
          <a:ln w="1143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4000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ariola\Desktop\ZDJĘCIA ROK SZKOLNY 2018_2019\2_2019 dni otwarte\DSC028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404664"/>
            <a:ext cx="4608512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Mariola\Desktop\ZDJĘCIA ROK SZKOLNY 2018_2019\2_2019 dni otwarte\DSC028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717032"/>
            <a:ext cx="4285476" cy="2852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Mariola\Desktop\ZDJĘCIA ROK SZKOLNY 2018_2019\2_2019 dni otwarte\DSC028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988840"/>
            <a:ext cx="4320480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4000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2022_07 do albumu na 50-lecie\20220708_102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4000"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914400" y="404813"/>
            <a:ext cx="8229600" cy="46037"/>
          </a:xfrm>
        </p:spPr>
        <p:txBody>
          <a:bodyPr>
            <a:noAutofit/>
          </a:bodyPr>
          <a:lstStyle/>
          <a:p>
            <a:pPr lvl="0" algn="ctr"/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pokaz mody historycznej</a:t>
            </a:r>
          </a:p>
        </p:txBody>
      </p:sp>
      <p:pic>
        <p:nvPicPr>
          <p:cNvPr id="45060" name="Picture 4" descr="F:\ZDJĘCIA ROK SZKOLNY 2018_2019\11_2018 biesiada zdjęcia film\Nowy folder\spiew niepodl 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04664"/>
            <a:ext cx="5980226" cy="2520280"/>
          </a:xfrm>
          <a:prstGeom prst="rect">
            <a:avLst/>
          </a:prstGeom>
          <a:ln w="1143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5058" name="Picture 2" descr="F:\ZDJĘCIA ROK SZKOLNY 2018_2019\11_2018 biesiada zdjęcia film\Nowy folder\spiew niepodl 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593" y="2564904"/>
            <a:ext cx="4103375" cy="2736304"/>
          </a:xfrm>
          <a:prstGeom prst="rect">
            <a:avLst/>
          </a:prstGeom>
          <a:ln w="1143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5059" name="Picture 3" descr="F:\ZDJĘCIA ROK SZKOLNY 2018_2019\11_2018 biesiada zdjęcia film\Nowy folder\spiew niepodl 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717032"/>
            <a:ext cx="4174122" cy="2736304"/>
          </a:xfrm>
          <a:prstGeom prst="rect">
            <a:avLst/>
          </a:prstGeom>
          <a:ln w="1143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4000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2022_07 do albumu na 50-lecie\126925063.1636468229866468.3192999711552067248.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08720"/>
            <a:ext cx="7944082" cy="4536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4000">
    <p:wedg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2022_07 do albumu na 50-lecie\DSCN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4000">
    <p:pull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2022_07 do albumu na 50-lecie\100_66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064896" cy="6048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4000"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2022_07 do albumu na 50-lecie\20200306_100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4000"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2022_07 do albumu na 50-lecie\20191205_0906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442" y="260648"/>
            <a:ext cx="4800533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F:\2022_07 do albumu na 50-lecie\20191206_1034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852936"/>
            <a:ext cx="5052053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4000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2022_07 do albumu na 50-lecie\20210303_1128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4000">
    <p:wedg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Może być zdjęciem przedstawiającym co najmniej jedna osoba, ludzie stoją i na świeżym powietrz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4572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4" name="Picture 4" descr="Może być zdjęciem przedstawiającym co najmniej jedna osoba, ludzie stoją i na świeżym powietrz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88640"/>
            <a:ext cx="3806355" cy="496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4000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Może być zdjęciem przedstawiającym dziecko, stoi, w budynku i tekst „CAŁA ŁAKA DLA MAMY i TATY 11”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5747055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2228" name="Picture 4" descr="Może być zdjęciem przedstawiającym stoi i kwi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573016"/>
            <a:ext cx="5040560" cy="3060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4000">
    <p:pull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oże być zdjęciem przedstawiającym 13 osób, dziecko, ludzie stoją, w budynku i tekst „&quot;Każdy koniec jest początkiem czegoś nowego”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84784"/>
            <a:ext cx="6432714" cy="4824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  <a:latin typeface="Monotype Corsiva" pitchFamily="66" charset="0"/>
              </a:rPr>
              <a:t>Pierwsi absolwenci Nowej Trójki</a:t>
            </a:r>
          </a:p>
        </p:txBody>
      </p:sp>
    </p:spTree>
  </p:cSld>
  <p:clrMapOvr>
    <a:masterClrMapping/>
  </p:clrMapOvr>
  <p:transition spd="med" advClick="0" advTm="4000">
    <p:pull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22_07 do albumu na 50-lecie\20220708_102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3995936" cy="6165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F:\2022_07 do albumu na 50-lecie\20220708_1023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764704"/>
            <a:ext cx="4572000" cy="5924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4000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60648"/>
            <a:ext cx="6994326" cy="525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oże być zdjęciem przedstawiającym tekst „KOMITET HONOROWY: Wiesław Krajewski Poseł na Sejm RP Anna Pieczarka Poseł na Sejm RP Krzysztof Kaczmarski Burmistrz Dąbrowy Tarnowskiej Lesław Wieczorek Starosta Powiatu Dąbrowskiego ks. Stanisław Cyran Proboszcz Parafii NMP Szkaplerznej w Dąbrowie Tarnowskiej Marta Chrabąszcz Przewodnicząca Rady Powiatu Jan Kądzielawa Dyrektor SP nr w latach 1984-1998 Aleksandra i Bogdan Prażuchowie”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4248472" cy="587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Może być zdjęciem przedstawiającym książ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564904"/>
            <a:ext cx="3057804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że być zdjęciem przedstawiającym tekst „PATRONAT HONOROWY: KURATORIUMOŚWIATY KURATORIUM w KRAKOWIE Dabrowa Tarnowska Masto Otwortych Mozlwaści PATRONAT MEDIALNY: e-kurier RONX RADIO dÄbrowski MAŁOPOLSKA NOWY SĄCZ”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476672"/>
            <a:ext cx="4608512" cy="5775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2022_07 do albumu na 50-lecie\20220708_1023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4000">
    <p:pull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F:\2022_07 do albumu na 50-lecie\20220708_102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420888"/>
            <a:ext cx="5724128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F:\2022_07 do albumu na 50-lecie\20220708_1022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4000">
    <p:pull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2022_07 do albumu na 50-lecie\20220708_1024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4283968" cy="59046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F:\2022_07 do albumu na 50-lecie\20220708_1024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988840"/>
            <a:ext cx="3933720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4000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2022_07 do albumu na 50-lecie\20220708_1024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04664"/>
            <a:ext cx="7128792" cy="5904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4000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2022_07 do albumu na 50-lecie\20220708_1023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4000">
    <p:wedg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266</TotalTime>
  <Words>31</Words>
  <Application>Microsoft Office PowerPoint</Application>
  <PresentationFormat>Pokaz na ekranie (4:3)</PresentationFormat>
  <Paragraphs>7</Paragraphs>
  <Slides>42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9" baseType="lpstr">
      <vt:lpstr>Book Antiqua</vt:lpstr>
      <vt:lpstr>Lucida Sans</vt:lpstr>
      <vt:lpstr>Monotype Corsiva</vt:lpstr>
      <vt:lpstr>Wingdings</vt:lpstr>
      <vt:lpstr>Wingdings 2</vt:lpstr>
      <vt:lpstr>Wingdings 3</vt:lpstr>
      <vt:lpstr>Wierzchołek</vt:lpstr>
      <vt:lpstr>Od Trójki do Trójki </vt:lpstr>
      <vt:lpstr>Są miejsca, czasy i ludzie,  których się nie zapomina …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Gimnazjum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Nowa Trójka</vt:lpstr>
      <vt:lpstr>Prezentacja programu PowerPoint</vt:lpstr>
      <vt:lpstr>Prezentacja programu PowerPoint</vt:lpstr>
      <vt:lpstr>Prezentacja programu PowerPoint</vt:lpstr>
      <vt:lpstr> pokaz mody historycznej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Pierwsi absolwenci Nowej Trójki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 Trójki do Trójki</dc:title>
  <dc:creator>AGATKA</dc:creator>
  <cp:lastModifiedBy>Małgorzata Kawa</cp:lastModifiedBy>
  <cp:revision>28</cp:revision>
  <dcterms:created xsi:type="dcterms:W3CDTF">2022-11-01T19:55:36Z</dcterms:created>
  <dcterms:modified xsi:type="dcterms:W3CDTF">2022-11-07T08:48:53Z</dcterms:modified>
</cp:coreProperties>
</file>